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08788" cy="98329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7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50" d="100"/>
          <a:sy n="150" d="100"/>
        </p:scale>
        <p:origin x="2256" y="126"/>
      </p:cViewPr>
      <p:guideLst>
        <p:guide orient="horz" pos="575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770" y="-66"/>
      </p:cViewPr>
      <p:guideLst>
        <p:guide orient="horz" pos="3097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4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9213" y="0"/>
            <a:ext cx="294957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22475" y="736600"/>
            <a:ext cx="2767013" cy="3689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9638" y="4672013"/>
            <a:ext cx="4989512" cy="442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/>
              <a:t>Kliknij, aby edytować style tekstu z Wzorca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42438"/>
            <a:ext cx="294957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213" y="9342438"/>
            <a:ext cx="294957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b="0"/>
            </a:lvl1pPr>
          </a:lstStyle>
          <a:p>
            <a:fld id="{3364D1A7-BDCB-4FA1-889E-CB83213C8BD0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5FAF45-9B79-4928-9F2A-03CF4DECF66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9070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55DB35-89B6-4015-B147-6B64C8E5C9A5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214953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4886325" y="812800"/>
            <a:ext cx="1457325" cy="7315200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14350" y="812800"/>
            <a:ext cx="4219575" cy="7315200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C85196-E401-450E-97EC-F883FA0DD058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88821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EB5246-ED4C-4D98-A267-D35325DC6ADA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02595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919854-05CA-4F1D-862F-DC006251CB84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29577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50520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F8196D-7083-4557-BB52-6BFC519F3D49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56186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A79BCF-FD05-4839-A2CC-7CBAC6F2F2DC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99352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5358BA-9502-491D-A7C8-BDC15ED5777A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402811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8A838B-EBE1-4937-9C59-9C41DFDB101A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912908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26A6C9-72E7-409D-A057-B50249749AF4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151983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6D33F9-871E-405E-8206-BE12B2E15DEE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7675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12800"/>
            <a:ext cx="58293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 tytułu z Wzorca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tekstu z Wzorca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8331200"/>
            <a:ext cx="1428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31200"/>
            <a:ext cx="2171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31200"/>
            <a:ext cx="1428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1F191ECE-54A2-4C37-927A-1EB5A8806F60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val 3"/>
          <p:cNvSpPr>
            <a:spLocks noChangeArrowheads="1"/>
          </p:cNvSpPr>
          <p:nvPr/>
        </p:nvSpPr>
        <p:spPr bwMode="auto">
          <a:xfrm>
            <a:off x="2286000" y="1219200"/>
            <a:ext cx="3048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51" name="Oval 5"/>
          <p:cNvSpPr>
            <a:spLocks noChangeArrowheads="1"/>
          </p:cNvSpPr>
          <p:nvPr/>
        </p:nvSpPr>
        <p:spPr bwMode="auto">
          <a:xfrm>
            <a:off x="4005263" y="5940425"/>
            <a:ext cx="185737" cy="3079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52" name="Oval 6"/>
          <p:cNvSpPr>
            <a:spLocks noChangeArrowheads="1"/>
          </p:cNvSpPr>
          <p:nvPr/>
        </p:nvSpPr>
        <p:spPr bwMode="auto">
          <a:xfrm>
            <a:off x="2492375" y="2987675"/>
            <a:ext cx="225425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53" name="Oval 7"/>
          <p:cNvSpPr>
            <a:spLocks noChangeArrowheads="1"/>
          </p:cNvSpPr>
          <p:nvPr/>
        </p:nvSpPr>
        <p:spPr bwMode="auto">
          <a:xfrm>
            <a:off x="2362200" y="2057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54" name="Oval 9"/>
          <p:cNvSpPr>
            <a:spLocks noChangeArrowheads="1"/>
          </p:cNvSpPr>
          <p:nvPr/>
        </p:nvSpPr>
        <p:spPr bwMode="auto">
          <a:xfrm>
            <a:off x="5029200" y="8382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55" name="Oval 10"/>
          <p:cNvSpPr>
            <a:spLocks noChangeArrowheads="1"/>
          </p:cNvSpPr>
          <p:nvPr/>
        </p:nvSpPr>
        <p:spPr bwMode="auto">
          <a:xfrm>
            <a:off x="4797425" y="6443663"/>
            <a:ext cx="144463" cy="3381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56" name="Text Box 16"/>
          <p:cNvSpPr txBox="1">
            <a:spLocks noChangeArrowheads="1"/>
          </p:cNvSpPr>
          <p:nvPr/>
        </p:nvSpPr>
        <p:spPr bwMode="auto">
          <a:xfrm>
            <a:off x="4419600" y="8610600"/>
            <a:ext cx="11366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ul.Wólczańska</a:t>
            </a:r>
          </a:p>
        </p:txBody>
      </p:sp>
      <p:sp>
        <p:nvSpPr>
          <p:cNvPr id="2057" name="Text Box 17"/>
          <p:cNvSpPr txBox="1">
            <a:spLocks noChangeArrowheads="1"/>
          </p:cNvSpPr>
          <p:nvPr/>
        </p:nvSpPr>
        <p:spPr bwMode="auto">
          <a:xfrm rot="5400000">
            <a:off x="4386262" y="8110538"/>
            <a:ext cx="7985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ul.Piękna</a:t>
            </a:r>
          </a:p>
        </p:txBody>
      </p:sp>
      <p:sp>
        <p:nvSpPr>
          <p:cNvPr id="2058" name="Oval 18"/>
          <p:cNvSpPr>
            <a:spLocks noChangeArrowheads="1"/>
          </p:cNvSpPr>
          <p:nvPr/>
        </p:nvSpPr>
        <p:spPr bwMode="auto">
          <a:xfrm>
            <a:off x="4953000" y="72390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59" name="Oval 19"/>
          <p:cNvSpPr>
            <a:spLocks noChangeArrowheads="1"/>
          </p:cNvSpPr>
          <p:nvPr/>
        </p:nvSpPr>
        <p:spPr bwMode="auto">
          <a:xfrm>
            <a:off x="5029200" y="78486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60" name="Line 20"/>
          <p:cNvSpPr>
            <a:spLocks noChangeShapeType="1"/>
          </p:cNvSpPr>
          <p:nvPr/>
        </p:nvSpPr>
        <p:spPr bwMode="auto">
          <a:xfrm flipV="1">
            <a:off x="4800600" y="5410200"/>
            <a:ext cx="8382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1" name="Text Box 21"/>
          <p:cNvSpPr txBox="1">
            <a:spLocks noChangeArrowheads="1"/>
          </p:cNvSpPr>
          <p:nvPr/>
        </p:nvSpPr>
        <p:spPr bwMode="auto">
          <a:xfrm rot="-3300000">
            <a:off x="4553744" y="5809456"/>
            <a:ext cx="9207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 LN Piękna</a:t>
            </a:r>
          </a:p>
        </p:txBody>
      </p:sp>
      <p:sp>
        <p:nvSpPr>
          <p:cNvPr id="2062" name="Line 22"/>
          <p:cNvSpPr>
            <a:spLocks noChangeShapeType="1"/>
          </p:cNvSpPr>
          <p:nvPr/>
        </p:nvSpPr>
        <p:spPr bwMode="auto">
          <a:xfrm>
            <a:off x="4800600" y="66294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3" name="Line 23"/>
          <p:cNvSpPr>
            <a:spLocks noChangeShapeType="1"/>
          </p:cNvSpPr>
          <p:nvPr/>
        </p:nvSpPr>
        <p:spPr bwMode="auto">
          <a:xfrm flipH="1" flipV="1">
            <a:off x="4038600" y="6096000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4" name="Line 24"/>
          <p:cNvSpPr>
            <a:spLocks noChangeShapeType="1"/>
          </p:cNvSpPr>
          <p:nvPr/>
        </p:nvSpPr>
        <p:spPr bwMode="auto">
          <a:xfrm flipH="1">
            <a:off x="3933825" y="6011863"/>
            <a:ext cx="287338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5" name="Text Box 25"/>
          <p:cNvSpPr txBox="1">
            <a:spLocks noChangeArrowheads="1"/>
          </p:cNvSpPr>
          <p:nvPr/>
        </p:nvSpPr>
        <p:spPr bwMode="auto">
          <a:xfrm>
            <a:off x="3644900" y="6084888"/>
            <a:ext cx="48736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RSA</a:t>
            </a:r>
          </a:p>
        </p:txBody>
      </p:sp>
      <p:sp>
        <p:nvSpPr>
          <p:cNvPr id="2066" name="Text Box 26"/>
          <p:cNvSpPr txBox="1">
            <a:spLocks noChangeArrowheads="1"/>
          </p:cNvSpPr>
          <p:nvPr/>
        </p:nvSpPr>
        <p:spPr bwMode="auto">
          <a:xfrm rot="3000000">
            <a:off x="2720975" y="5508625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ul. Obywatelska</a:t>
            </a:r>
            <a:endParaRPr lang="pl-PL" altLang="pl-PL" sz="2400" b="0"/>
          </a:p>
        </p:txBody>
      </p:sp>
      <p:sp>
        <p:nvSpPr>
          <p:cNvPr id="2067" name="Oval 27"/>
          <p:cNvSpPr>
            <a:spLocks noChangeArrowheads="1"/>
          </p:cNvSpPr>
          <p:nvPr/>
        </p:nvSpPr>
        <p:spPr bwMode="auto">
          <a:xfrm>
            <a:off x="3352800" y="5257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68" name="Oval 28"/>
          <p:cNvSpPr>
            <a:spLocks noChangeArrowheads="1"/>
          </p:cNvSpPr>
          <p:nvPr/>
        </p:nvSpPr>
        <p:spPr bwMode="auto">
          <a:xfrm>
            <a:off x="2438400" y="4876800"/>
            <a:ext cx="269875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69" name="Line 30"/>
          <p:cNvSpPr>
            <a:spLocks noChangeShapeType="1"/>
          </p:cNvSpPr>
          <p:nvPr/>
        </p:nvSpPr>
        <p:spPr bwMode="auto">
          <a:xfrm flipH="1" flipV="1">
            <a:off x="3429000" y="53340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0" name="Line 31"/>
          <p:cNvSpPr>
            <a:spLocks noChangeShapeType="1"/>
          </p:cNvSpPr>
          <p:nvPr/>
        </p:nvSpPr>
        <p:spPr bwMode="auto">
          <a:xfrm flipH="1" flipV="1">
            <a:off x="2565400" y="4932363"/>
            <a:ext cx="838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1" name="Oval 32"/>
          <p:cNvSpPr>
            <a:spLocks noChangeArrowheads="1"/>
          </p:cNvSpPr>
          <p:nvPr/>
        </p:nvSpPr>
        <p:spPr bwMode="auto">
          <a:xfrm>
            <a:off x="2743200" y="3886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72" name="Line 33"/>
          <p:cNvSpPr>
            <a:spLocks noChangeShapeType="1"/>
          </p:cNvSpPr>
          <p:nvPr/>
        </p:nvSpPr>
        <p:spPr bwMode="auto">
          <a:xfrm flipV="1">
            <a:off x="2565400" y="3995738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3" name="Line 34"/>
          <p:cNvSpPr>
            <a:spLocks noChangeShapeType="1"/>
          </p:cNvSpPr>
          <p:nvPr/>
        </p:nvSpPr>
        <p:spPr bwMode="auto">
          <a:xfrm flipV="1">
            <a:off x="2565400" y="4643438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4" name="Line 35"/>
          <p:cNvSpPr>
            <a:spLocks noChangeShapeType="1"/>
          </p:cNvSpPr>
          <p:nvPr/>
        </p:nvSpPr>
        <p:spPr bwMode="auto">
          <a:xfrm>
            <a:off x="2819400" y="39624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5" name="Line 36"/>
          <p:cNvSpPr>
            <a:spLocks noChangeShapeType="1"/>
          </p:cNvSpPr>
          <p:nvPr/>
        </p:nvSpPr>
        <p:spPr bwMode="auto">
          <a:xfrm flipV="1">
            <a:off x="2819400" y="35052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6" name="Line 37"/>
          <p:cNvSpPr>
            <a:spLocks noChangeShapeType="1"/>
          </p:cNvSpPr>
          <p:nvPr/>
        </p:nvSpPr>
        <p:spPr bwMode="auto">
          <a:xfrm flipH="1" flipV="1">
            <a:off x="2590800" y="3048000"/>
            <a:ext cx="228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7" name="Line 38"/>
          <p:cNvSpPr>
            <a:spLocks noChangeShapeType="1"/>
          </p:cNvSpPr>
          <p:nvPr/>
        </p:nvSpPr>
        <p:spPr bwMode="auto">
          <a:xfrm>
            <a:off x="2590800" y="30480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8" name="Line 39"/>
          <p:cNvSpPr>
            <a:spLocks noChangeShapeType="1"/>
          </p:cNvSpPr>
          <p:nvPr/>
        </p:nvSpPr>
        <p:spPr bwMode="auto">
          <a:xfrm flipV="1">
            <a:off x="2590800" y="26670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9" name="Line 40"/>
          <p:cNvSpPr>
            <a:spLocks noChangeShapeType="1"/>
          </p:cNvSpPr>
          <p:nvPr/>
        </p:nvSpPr>
        <p:spPr bwMode="auto">
          <a:xfrm flipH="1" flipV="1">
            <a:off x="2438400" y="2133600"/>
            <a:ext cx="152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0" name="Line 41"/>
          <p:cNvSpPr>
            <a:spLocks noChangeShapeType="1"/>
          </p:cNvSpPr>
          <p:nvPr/>
        </p:nvSpPr>
        <p:spPr bwMode="auto">
          <a:xfrm flipV="1">
            <a:off x="2438400" y="19050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1" name="Line 42"/>
          <p:cNvSpPr>
            <a:spLocks noChangeShapeType="1"/>
          </p:cNvSpPr>
          <p:nvPr/>
        </p:nvSpPr>
        <p:spPr bwMode="auto">
          <a:xfrm flipV="1">
            <a:off x="2438400" y="3810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2" name="Line 45"/>
          <p:cNvSpPr>
            <a:spLocks noChangeShapeType="1"/>
          </p:cNvSpPr>
          <p:nvPr/>
        </p:nvSpPr>
        <p:spPr bwMode="auto">
          <a:xfrm flipH="1">
            <a:off x="381000" y="12954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3" name="Text Box 46"/>
          <p:cNvSpPr txBox="1">
            <a:spLocks noChangeArrowheads="1"/>
          </p:cNvSpPr>
          <p:nvPr/>
        </p:nvSpPr>
        <p:spPr bwMode="auto">
          <a:xfrm>
            <a:off x="1905000" y="1066800"/>
            <a:ext cx="4873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RSA</a:t>
            </a:r>
          </a:p>
        </p:txBody>
      </p:sp>
      <p:sp>
        <p:nvSpPr>
          <p:cNvPr id="2084" name="Text Box 47"/>
          <p:cNvSpPr txBox="1">
            <a:spLocks noChangeArrowheads="1"/>
          </p:cNvSpPr>
          <p:nvPr/>
        </p:nvSpPr>
        <p:spPr bwMode="auto">
          <a:xfrm>
            <a:off x="457200" y="914400"/>
            <a:ext cx="1030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 b="0"/>
              <a:t>LN Politechniki </a:t>
            </a:r>
          </a:p>
          <a:p>
            <a:r>
              <a:rPr lang="pl-PL" altLang="pl-PL" sz="1000" b="0"/>
              <a:t>do Cieszyńskiej</a:t>
            </a:r>
          </a:p>
        </p:txBody>
      </p:sp>
      <p:sp>
        <p:nvSpPr>
          <p:cNvPr id="2085" name="Text Box 48"/>
          <p:cNvSpPr txBox="1">
            <a:spLocks noChangeArrowheads="1"/>
          </p:cNvSpPr>
          <p:nvPr/>
        </p:nvSpPr>
        <p:spPr bwMode="auto">
          <a:xfrm>
            <a:off x="1295400" y="0"/>
            <a:ext cx="11557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Ul.Politechniki</a:t>
            </a:r>
          </a:p>
        </p:txBody>
      </p:sp>
      <p:sp>
        <p:nvSpPr>
          <p:cNvPr id="2086" name="Line 50"/>
          <p:cNvSpPr>
            <a:spLocks noChangeShapeType="1"/>
          </p:cNvSpPr>
          <p:nvPr/>
        </p:nvSpPr>
        <p:spPr bwMode="auto">
          <a:xfrm flipV="1">
            <a:off x="2438400" y="8382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7" name="Line 51"/>
          <p:cNvSpPr>
            <a:spLocks noChangeShapeType="1"/>
          </p:cNvSpPr>
          <p:nvPr/>
        </p:nvSpPr>
        <p:spPr bwMode="auto">
          <a:xfrm>
            <a:off x="2438400" y="457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8" name="Line 52"/>
          <p:cNvSpPr>
            <a:spLocks noChangeShapeType="1"/>
          </p:cNvSpPr>
          <p:nvPr/>
        </p:nvSpPr>
        <p:spPr bwMode="auto">
          <a:xfrm flipH="1" flipV="1">
            <a:off x="1752600" y="304800"/>
            <a:ext cx="685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9" name="Text Box 53"/>
          <p:cNvSpPr txBox="1">
            <a:spLocks noChangeArrowheads="1"/>
          </p:cNvSpPr>
          <p:nvPr/>
        </p:nvSpPr>
        <p:spPr bwMode="auto">
          <a:xfrm rot="4800000">
            <a:off x="1654175" y="3146425"/>
            <a:ext cx="123348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ul. Obywatelska</a:t>
            </a:r>
            <a:endParaRPr lang="pl-PL" altLang="pl-PL" sz="2400" b="0"/>
          </a:p>
        </p:txBody>
      </p:sp>
      <p:sp>
        <p:nvSpPr>
          <p:cNvPr id="2090" name="Line 54"/>
          <p:cNvSpPr>
            <a:spLocks noChangeShapeType="1"/>
          </p:cNvSpPr>
          <p:nvPr/>
        </p:nvSpPr>
        <p:spPr bwMode="auto">
          <a:xfrm flipV="1">
            <a:off x="2438400" y="2286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91" name="Line 55"/>
          <p:cNvSpPr>
            <a:spLocks noChangeShapeType="1"/>
          </p:cNvSpPr>
          <p:nvPr/>
        </p:nvSpPr>
        <p:spPr bwMode="auto">
          <a:xfrm>
            <a:off x="2438400" y="228600"/>
            <a:ext cx="1828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92" name="Rectangle 62"/>
          <p:cNvSpPr>
            <a:spLocks noChangeArrowheads="1"/>
          </p:cNvSpPr>
          <p:nvPr/>
        </p:nvSpPr>
        <p:spPr bwMode="auto">
          <a:xfrm>
            <a:off x="4038600" y="381000"/>
            <a:ext cx="614363" cy="590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93" name="Line 63"/>
          <p:cNvSpPr>
            <a:spLocks noChangeShapeType="1"/>
          </p:cNvSpPr>
          <p:nvPr/>
        </p:nvSpPr>
        <p:spPr bwMode="auto">
          <a:xfrm>
            <a:off x="4267200" y="2286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94" name="Text Box 67"/>
          <p:cNvSpPr txBox="1">
            <a:spLocks noChangeArrowheads="1"/>
          </p:cNvSpPr>
          <p:nvPr/>
        </p:nvSpPr>
        <p:spPr bwMode="auto">
          <a:xfrm>
            <a:off x="4267200" y="152400"/>
            <a:ext cx="3429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p. 9</a:t>
            </a:r>
            <a:endParaRPr lang="pl-PL" altLang="pl-PL"/>
          </a:p>
        </p:txBody>
      </p:sp>
      <p:sp>
        <p:nvSpPr>
          <p:cNvPr id="2095" name="Text Box 68"/>
          <p:cNvSpPr txBox="1">
            <a:spLocks noChangeArrowheads="1"/>
          </p:cNvSpPr>
          <p:nvPr/>
        </p:nvSpPr>
        <p:spPr bwMode="auto">
          <a:xfrm>
            <a:off x="3933825" y="1042988"/>
            <a:ext cx="11509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400"/>
              <a:t>  st.50578 </a:t>
            </a:r>
          </a:p>
          <a:p>
            <a:r>
              <a:rPr lang="pl-PL" altLang="pl-PL" sz="1400"/>
              <a:t>Piękna  18a</a:t>
            </a:r>
          </a:p>
        </p:txBody>
      </p:sp>
      <p:sp>
        <p:nvSpPr>
          <p:cNvPr id="2096" name="Text Box 69"/>
          <p:cNvSpPr txBox="1">
            <a:spLocks noChangeArrowheads="1"/>
          </p:cNvSpPr>
          <p:nvPr/>
        </p:nvSpPr>
        <p:spPr bwMode="auto">
          <a:xfrm>
            <a:off x="3276600" y="228600"/>
            <a:ext cx="7112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4x95 YAKY</a:t>
            </a:r>
          </a:p>
        </p:txBody>
      </p:sp>
      <p:sp>
        <p:nvSpPr>
          <p:cNvPr id="2097" name="Text Box 70"/>
          <p:cNvSpPr txBox="1">
            <a:spLocks noChangeArrowheads="1"/>
          </p:cNvSpPr>
          <p:nvPr/>
        </p:nvSpPr>
        <p:spPr bwMode="auto">
          <a:xfrm>
            <a:off x="3048000" y="381000"/>
            <a:ext cx="654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21 </a:t>
            </a:r>
            <a:r>
              <a:rPr lang="pl-PL" altLang="pl-PL" sz="1000" b="0"/>
              <a:t>(30m)</a:t>
            </a:r>
          </a:p>
        </p:txBody>
      </p:sp>
      <p:sp>
        <p:nvSpPr>
          <p:cNvPr id="2098" name="Text Box 71"/>
          <p:cNvSpPr txBox="1">
            <a:spLocks noChangeArrowheads="1"/>
          </p:cNvSpPr>
          <p:nvPr/>
        </p:nvSpPr>
        <p:spPr bwMode="auto">
          <a:xfrm>
            <a:off x="2895600" y="685800"/>
            <a:ext cx="654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19 </a:t>
            </a:r>
            <a:r>
              <a:rPr lang="pl-PL" altLang="pl-PL" sz="1000" b="0"/>
              <a:t>(10m)</a:t>
            </a:r>
          </a:p>
        </p:txBody>
      </p:sp>
      <p:sp>
        <p:nvSpPr>
          <p:cNvPr id="2099" name="Text Box 73"/>
          <p:cNvSpPr txBox="1">
            <a:spLocks noChangeArrowheads="1"/>
          </p:cNvSpPr>
          <p:nvPr/>
        </p:nvSpPr>
        <p:spPr bwMode="auto">
          <a:xfrm>
            <a:off x="2819400" y="1752600"/>
            <a:ext cx="685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 15 </a:t>
            </a:r>
            <a:r>
              <a:rPr lang="pl-PL" altLang="pl-PL" sz="1000" b="0"/>
              <a:t>(15m)</a:t>
            </a:r>
          </a:p>
        </p:txBody>
      </p:sp>
      <p:sp>
        <p:nvSpPr>
          <p:cNvPr id="2100" name="Text Box 74"/>
          <p:cNvSpPr txBox="1">
            <a:spLocks noChangeArrowheads="1"/>
          </p:cNvSpPr>
          <p:nvPr/>
        </p:nvSpPr>
        <p:spPr bwMode="auto">
          <a:xfrm>
            <a:off x="2895600" y="2514600"/>
            <a:ext cx="685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 11 </a:t>
            </a:r>
            <a:r>
              <a:rPr lang="pl-PL" altLang="pl-PL" sz="1000" b="0"/>
              <a:t>(15m)</a:t>
            </a:r>
          </a:p>
        </p:txBody>
      </p:sp>
      <p:sp>
        <p:nvSpPr>
          <p:cNvPr id="2101" name="Text Box 75"/>
          <p:cNvSpPr txBox="1">
            <a:spLocks noChangeArrowheads="1"/>
          </p:cNvSpPr>
          <p:nvPr/>
        </p:nvSpPr>
        <p:spPr bwMode="auto">
          <a:xfrm>
            <a:off x="2971800" y="3124200"/>
            <a:ext cx="6223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 9 </a:t>
            </a:r>
            <a:r>
              <a:rPr lang="pl-PL" altLang="pl-PL" sz="1000" b="0"/>
              <a:t>(21m)</a:t>
            </a:r>
          </a:p>
        </p:txBody>
      </p:sp>
      <p:sp>
        <p:nvSpPr>
          <p:cNvPr id="2102" name="Text Box 76"/>
          <p:cNvSpPr txBox="1">
            <a:spLocks noChangeArrowheads="1"/>
          </p:cNvSpPr>
          <p:nvPr/>
        </p:nvSpPr>
        <p:spPr bwMode="auto">
          <a:xfrm>
            <a:off x="3048000" y="3352800"/>
            <a:ext cx="6223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 b="0"/>
              <a:t> </a:t>
            </a:r>
            <a:r>
              <a:rPr lang="pl-PL" altLang="pl-PL" sz="1000"/>
              <a:t>7 </a:t>
            </a:r>
            <a:r>
              <a:rPr lang="pl-PL" altLang="pl-PL" sz="1000" b="0"/>
              <a:t>(20m)</a:t>
            </a:r>
          </a:p>
        </p:txBody>
      </p:sp>
      <p:sp>
        <p:nvSpPr>
          <p:cNvPr id="2103" name="Text Box 77"/>
          <p:cNvSpPr txBox="1">
            <a:spLocks noChangeArrowheads="1"/>
          </p:cNvSpPr>
          <p:nvPr/>
        </p:nvSpPr>
        <p:spPr bwMode="auto">
          <a:xfrm>
            <a:off x="3200400" y="3962400"/>
            <a:ext cx="6223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 5 </a:t>
            </a:r>
            <a:r>
              <a:rPr lang="pl-PL" altLang="pl-PL" sz="1000" b="0"/>
              <a:t>(23m)</a:t>
            </a:r>
          </a:p>
        </p:txBody>
      </p:sp>
      <p:sp>
        <p:nvSpPr>
          <p:cNvPr id="2104" name="Text Box 78"/>
          <p:cNvSpPr txBox="1">
            <a:spLocks noChangeArrowheads="1"/>
          </p:cNvSpPr>
          <p:nvPr/>
        </p:nvSpPr>
        <p:spPr bwMode="auto">
          <a:xfrm>
            <a:off x="3200400" y="4495800"/>
            <a:ext cx="5905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3 </a:t>
            </a:r>
            <a:r>
              <a:rPr lang="pl-PL" altLang="pl-PL" sz="1000" b="0"/>
              <a:t>(13m)</a:t>
            </a:r>
          </a:p>
        </p:txBody>
      </p:sp>
      <p:sp>
        <p:nvSpPr>
          <p:cNvPr id="2105" name="Text Box 79"/>
          <p:cNvSpPr txBox="1">
            <a:spLocks noChangeArrowheads="1"/>
          </p:cNvSpPr>
          <p:nvPr/>
        </p:nvSpPr>
        <p:spPr bwMode="auto">
          <a:xfrm>
            <a:off x="1066800" y="152400"/>
            <a:ext cx="654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 b="0"/>
              <a:t>(20m)</a:t>
            </a:r>
            <a:r>
              <a:rPr lang="pl-PL" altLang="pl-PL" sz="1000"/>
              <a:t> 54</a:t>
            </a:r>
          </a:p>
        </p:txBody>
      </p:sp>
      <p:sp>
        <p:nvSpPr>
          <p:cNvPr id="2106" name="Text Box 80"/>
          <p:cNvSpPr txBox="1">
            <a:spLocks noChangeArrowheads="1"/>
          </p:cNvSpPr>
          <p:nvPr/>
        </p:nvSpPr>
        <p:spPr bwMode="auto">
          <a:xfrm>
            <a:off x="2590800" y="3048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w(3)</a:t>
            </a:r>
          </a:p>
        </p:txBody>
      </p:sp>
      <p:sp>
        <p:nvSpPr>
          <p:cNvPr id="2107" name="Text Box 81"/>
          <p:cNvSpPr txBox="1">
            <a:spLocks noChangeArrowheads="1"/>
          </p:cNvSpPr>
          <p:nvPr/>
        </p:nvSpPr>
        <p:spPr bwMode="auto">
          <a:xfrm>
            <a:off x="2057400" y="533400"/>
            <a:ext cx="3794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E 10</a:t>
            </a:r>
          </a:p>
        </p:txBody>
      </p:sp>
      <p:sp>
        <p:nvSpPr>
          <p:cNvPr id="2108" name="Text Box 82"/>
          <p:cNvSpPr txBox="1">
            <a:spLocks noChangeArrowheads="1"/>
          </p:cNvSpPr>
          <p:nvPr/>
        </p:nvSpPr>
        <p:spPr bwMode="auto">
          <a:xfrm>
            <a:off x="2057400" y="1371600"/>
            <a:ext cx="3794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E 10</a:t>
            </a:r>
          </a:p>
        </p:txBody>
      </p:sp>
      <p:sp>
        <p:nvSpPr>
          <p:cNvPr id="2109" name="Text Box 83"/>
          <p:cNvSpPr txBox="1">
            <a:spLocks noChangeArrowheads="1"/>
          </p:cNvSpPr>
          <p:nvPr/>
        </p:nvSpPr>
        <p:spPr bwMode="auto">
          <a:xfrm>
            <a:off x="1981200" y="2057400"/>
            <a:ext cx="4270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ŻN10</a:t>
            </a:r>
          </a:p>
        </p:txBody>
      </p:sp>
      <p:sp>
        <p:nvSpPr>
          <p:cNvPr id="2110" name="Text Box 84"/>
          <p:cNvSpPr txBox="1">
            <a:spLocks noChangeArrowheads="1"/>
          </p:cNvSpPr>
          <p:nvPr/>
        </p:nvSpPr>
        <p:spPr bwMode="auto">
          <a:xfrm>
            <a:off x="2276475" y="3132138"/>
            <a:ext cx="3825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E 10</a:t>
            </a:r>
          </a:p>
        </p:txBody>
      </p:sp>
      <p:sp>
        <p:nvSpPr>
          <p:cNvPr id="2111" name="Text Box 85"/>
          <p:cNvSpPr txBox="1">
            <a:spLocks noChangeArrowheads="1"/>
          </p:cNvSpPr>
          <p:nvPr/>
        </p:nvSpPr>
        <p:spPr bwMode="auto">
          <a:xfrm>
            <a:off x="2362200" y="3733800"/>
            <a:ext cx="4270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ŻN10</a:t>
            </a:r>
          </a:p>
        </p:txBody>
      </p:sp>
      <p:sp>
        <p:nvSpPr>
          <p:cNvPr id="2112" name="Text Box 86"/>
          <p:cNvSpPr txBox="1">
            <a:spLocks noChangeArrowheads="1"/>
          </p:cNvSpPr>
          <p:nvPr/>
        </p:nvSpPr>
        <p:spPr bwMode="auto">
          <a:xfrm>
            <a:off x="3352800" y="5105400"/>
            <a:ext cx="4270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ŻN10</a:t>
            </a:r>
          </a:p>
        </p:txBody>
      </p:sp>
      <p:sp>
        <p:nvSpPr>
          <p:cNvPr id="2113" name="Text Box 87"/>
          <p:cNvSpPr txBox="1">
            <a:spLocks noChangeArrowheads="1"/>
          </p:cNvSpPr>
          <p:nvPr/>
        </p:nvSpPr>
        <p:spPr bwMode="auto">
          <a:xfrm>
            <a:off x="4149725" y="5867400"/>
            <a:ext cx="3889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E-10</a:t>
            </a:r>
          </a:p>
        </p:txBody>
      </p:sp>
      <p:sp>
        <p:nvSpPr>
          <p:cNvPr id="2114" name="AutoShape 89"/>
          <p:cNvSpPr>
            <a:spLocks noChangeArrowheads="1"/>
          </p:cNvSpPr>
          <p:nvPr/>
        </p:nvSpPr>
        <p:spPr bwMode="auto">
          <a:xfrm>
            <a:off x="5334000" y="6705600"/>
            <a:ext cx="762000" cy="228600"/>
          </a:xfrm>
          <a:prstGeom prst="wedgeRoundRectCallout">
            <a:avLst>
              <a:gd name="adj1" fmla="val -101250"/>
              <a:gd name="adj2" fmla="val 79167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pl-PL" altLang="pl-PL" sz="800"/>
          </a:p>
        </p:txBody>
      </p:sp>
      <p:sp>
        <p:nvSpPr>
          <p:cNvPr id="2115" name="Text Box 90"/>
          <p:cNvSpPr txBox="1">
            <a:spLocks noChangeArrowheads="1"/>
          </p:cNvSpPr>
          <p:nvPr/>
        </p:nvSpPr>
        <p:spPr bwMode="auto">
          <a:xfrm>
            <a:off x="5318125" y="6713538"/>
            <a:ext cx="7493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25+16Al  OU</a:t>
            </a:r>
            <a:endParaRPr lang="pl-PL" altLang="pl-PL"/>
          </a:p>
        </p:txBody>
      </p:sp>
      <p:sp>
        <p:nvSpPr>
          <p:cNvPr id="2116" name="AutoShape 91"/>
          <p:cNvSpPr>
            <a:spLocks noChangeArrowheads="1"/>
          </p:cNvSpPr>
          <p:nvPr/>
        </p:nvSpPr>
        <p:spPr bwMode="auto">
          <a:xfrm>
            <a:off x="2420938" y="6516688"/>
            <a:ext cx="914400" cy="327025"/>
          </a:xfrm>
          <a:prstGeom prst="wedgeRoundRectCallout">
            <a:avLst>
              <a:gd name="adj1" fmla="val 180208"/>
              <a:gd name="adj2" fmla="val -68551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pl-PL" altLang="pl-PL" sz="800"/>
          </a:p>
        </p:txBody>
      </p:sp>
      <p:sp>
        <p:nvSpPr>
          <p:cNvPr id="2117" name="Text Box 92"/>
          <p:cNvSpPr txBox="1">
            <a:spLocks noChangeArrowheads="1"/>
          </p:cNvSpPr>
          <p:nvPr/>
        </p:nvSpPr>
        <p:spPr bwMode="auto">
          <a:xfrm>
            <a:off x="2420938" y="6516688"/>
            <a:ext cx="10048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ASXSN 4x50mm +</a:t>
            </a:r>
          </a:p>
          <a:p>
            <a:r>
              <a:rPr lang="pl-PL" altLang="pl-PL" sz="800"/>
              <a:t>2x25mm ośw</a:t>
            </a:r>
            <a:endParaRPr lang="pl-PL" altLang="pl-PL"/>
          </a:p>
        </p:txBody>
      </p:sp>
      <p:sp>
        <p:nvSpPr>
          <p:cNvPr id="2118" name="AutoShape 93"/>
          <p:cNvSpPr>
            <a:spLocks noChangeArrowheads="1"/>
          </p:cNvSpPr>
          <p:nvPr/>
        </p:nvSpPr>
        <p:spPr bwMode="auto">
          <a:xfrm>
            <a:off x="5562600" y="7467600"/>
            <a:ext cx="914400" cy="381000"/>
          </a:xfrm>
          <a:prstGeom prst="wedgeRoundRectCallout">
            <a:avLst>
              <a:gd name="adj1" fmla="val -74481"/>
              <a:gd name="adj2" fmla="val 130833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pl-PL" altLang="pl-PL" sz="800"/>
          </a:p>
        </p:txBody>
      </p:sp>
      <p:sp>
        <p:nvSpPr>
          <p:cNvPr id="2119" name="Text Box 94"/>
          <p:cNvSpPr txBox="1">
            <a:spLocks noChangeArrowheads="1"/>
          </p:cNvSpPr>
          <p:nvPr/>
        </p:nvSpPr>
        <p:spPr bwMode="auto">
          <a:xfrm>
            <a:off x="5546725" y="7427913"/>
            <a:ext cx="941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Słupy do</a:t>
            </a:r>
          </a:p>
          <a:p>
            <a:r>
              <a:rPr lang="pl-PL" altLang="pl-PL"/>
              <a:t> demontażu</a:t>
            </a:r>
          </a:p>
        </p:txBody>
      </p:sp>
      <p:sp>
        <p:nvSpPr>
          <p:cNvPr id="2120" name="Line 95"/>
          <p:cNvSpPr>
            <a:spLocks noChangeShapeType="1"/>
          </p:cNvSpPr>
          <p:nvPr/>
        </p:nvSpPr>
        <p:spPr bwMode="auto">
          <a:xfrm flipV="1">
            <a:off x="5181600" y="81534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21" name="Line 96"/>
          <p:cNvSpPr>
            <a:spLocks noChangeShapeType="1"/>
          </p:cNvSpPr>
          <p:nvPr/>
        </p:nvSpPr>
        <p:spPr bwMode="auto">
          <a:xfrm>
            <a:off x="5181600" y="8001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22" name="Text Box 97"/>
          <p:cNvSpPr txBox="1">
            <a:spLocks noChangeArrowheads="1"/>
          </p:cNvSpPr>
          <p:nvPr/>
        </p:nvSpPr>
        <p:spPr bwMode="auto">
          <a:xfrm>
            <a:off x="1752600" y="1524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w(1)</a:t>
            </a:r>
          </a:p>
        </p:txBody>
      </p:sp>
      <p:sp>
        <p:nvSpPr>
          <p:cNvPr id="2123" name="Text Box 100"/>
          <p:cNvSpPr txBox="1">
            <a:spLocks noChangeArrowheads="1"/>
          </p:cNvSpPr>
          <p:nvPr/>
        </p:nvSpPr>
        <p:spPr bwMode="auto">
          <a:xfrm>
            <a:off x="2743200" y="9144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w(3)</a:t>
            </a:r>
          </a:p>
        </p:txBody>
      </p:sp>
      <p:sp>
        <p:nvSpPr>
          <p:cNvPr id="2124" name="Text Box 102"/>
          <p:cNvSpPr txBox="1">
            <a:spLocks noChangeArrowheads="1"/>
          </p:cNvSpPr>
          <p:nvPr/>
        </p:nvSpPr>
        <p:spPr bwMode="auto">
          <a:xfrm>
            <a:off x="2590800" y="1981200"/>
            <a:ext cx="4000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 (3)</a:t>
            </a:r>
          </a:p>
        </p:txBody>
      </p:sp>
      <p:sp>
        <p:nvSpPr>
          <p:cNvPr id="2125" name="Text Box 103"/>
          <p:cNvSpPr txBox="1">
            <a:spLocks noChangeArrowheads="1"/>
          </p:cNvSpPr>
          <p:nvPr/>
        </p:nvSpPr>
        <p:spPr bwMode="auto">
          <a:xfrm>
            <a:off x="2819400" y="2667000"/>
            <a:ext cx="5857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 (4x25)</a:t>
            </a:r>
          </a:p>
        </p:txBody>
      </p:sp>
      <p:sp>
        <p:nvSpPr>
          <p:cNvPr id="2126" name="Text Box 104"/>
          <p:cNvSpPr txBox="1">
            <a:spLocks noChangeArrowheads="1"/>
          </p:cNvSpPr>
          <p:nvPr/>
        </p:nvSpPr>
        <p:spPr bwMode="auto">
          <a:xfrm>
            <a:off x="2743200" y="2971800"/>
            <a:ext cx="6064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g (1) 25Al</a:t>
            </a:r>
          </a:p>
        </p:txBody>
      </p:sp>
      <p:sp>
        <p:nvSpPr>
          <p:cNvPr id="2127" name="Text Box 105"/>
          <p:cNvSpPr txBox="1">
            <a:spLocks noChangeArrowheads="1"/>
          </p:cNvSpPr>
          <p:nvPr/>
        </p:nvSpPr>
        <p:spPr bwMode="auto">
          <a:xfrm>
            <a:off x="2971800" y="3581400"/>
            <a:ext cx="5413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f(1) 6Cu</a:t>
            </a:r>
          </a:p>
        </p:txBody>
      </p:sp>
      <p:sp>
        <p:nvSpPr>
          <p:cNvPr id="2128" name="Text Box 106"/>
          <p:cNvSpPr txBox="1">
            <a:spLocks noChangeArrowheads="1"/>
          </p:cNvSpPr>
          <p:nvPr/>
        </p:nvSpPr>
        <p:spPr bwMode="auto">
          <a:xfrm>
            <a:off x="2971800" y="3886200"/>
            <a:ext cx="5413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f(1) 6Cu</a:t>
            </a:r>
          </a:p>
        </p:txBody>
      </p:sp>
      <p:sp>
        <p:nvSpPr>
          <p:cNvPr id="2129" name="Text Box 107"/>
          <p:cNvSpPr txBox="1">
            <a:spLocks noChangeArrowheads="1"/>
          </p:cNvSpPr>
          <p:nvPr/>
        </p:nvSpPr>
        <p:spPr bwMode="auto">
          <a:xfrm>
            <a:off x="2895600" y="47244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w(3)</a:t>
            </a:r>
          </a:p>
        </p:txBody>
      </p:sp>
      <p:sp>
        <p:nvSpPr>
          <p:cNvPr id="2130" name="Line 110"/>
          <p:cNvSpPr>
            <a:spLocks noChangeShapeType="1"/>
          </p:cNvSpPr>
          <p:nvPr/>
        </p:nvSpPr>
        <p:spPr bwMode="auto">
          <a:xfrm flipH="1">
            <a:off x="4495800" y="6705600"/>
            <a:ext cx="3048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31" name="Line 111"/>
          <p:cNvSpPr>
            <a:spLocks noChangeShapeType="1"/>
          </p:cNvSpPr>
          <p:nvPr/>
        </p:nvSpPr>
        <p:spPr bwMode="auto">
          <a:xfrm>
            <a:off x="4495800" y="6934200"/>
            <a:ext cx="0" cy="1600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32" name="Line 112"/>
          <p:cNvSpPr>
            <a:spLocks noChangeShapeType="1"/>
          </p:cNvSpPr>
          <p:nvPr/>
        </p:nvSpPr>
        <p:spPr bwMode="auto">
          <a:xfrm flipH="1">
            <a:off x="1524000" y="8534400"/>
            <a:ext cx="297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33" name="Rectangle 113"/>
          <p:cNvSpPr>
            <a:spLocks noChangeArrowheads="1"/>
          </p:cNvSpPr>
          <p:nvPr/>
        </p:nvSpPr>
        <p:spPr bwMode="auto">
          <a:xfrm>
            <a:off x="692150" y="7885113"/>
            <a:ext cx="814388" cy="812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34" name="Line 114"/>
          <p:cNvSpPr>
            <a:spLocks noChangeShapeType="1"/>
          </p:cNvSpPr>
          <p:nvPr/>
        </p:nvSpPr>
        <p:spPr bwMode="auto">
          <a:xfrm flipH="1" flipV="1">
            <a:off x="692150" y="7885113"/>
            <a:ext cx="396875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35" name="Text Box 116"/>
          <p:cNvSpPr txBox="1">
            <a:spLocks noChangeArrowheads="1"/>
          </p:cNvSpPr>
          <p:nvPr/>
        </p:nvSpPr>
        <p:spPr bwMode="auto">
          <a:xfrm>
            <a:off x="333375" y="7308850"/>
            <a:ext cx="1943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400"/>
              <a:t>         st.50005 </a:t>
            </a:r>
          </a:p>
          <a:p>
            <a:r>
              <a:rPr lang="pl-PL" altLang="pl-PL" sz="1400"/>
              <a:t>Wólczańska 265/567 </a:t>
            </a:r>
          </a:p>
        </p:txBody>
      </p:sp>
      <p:sp>
        <p:nvSpPr>
          <p:cNvPr id="2136" name="Text Box 117"/>
          <p:cNvSpPr txBox="1">
            <a:spLocks noChangeArrowheads="1"/>
          </p:cNvSpPr>
          <p:nvPr/>
        </p:nvSpPr>
        <p:spPr bwMode="auto">
          <a:xfrm>
            <a:off x="1484313" y="8316913"/>
            <a:ext cx="230346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p. 4                          4x35 Cu trad.</a:t>
            </a:r>
          </a:p>
        </p:txBody>
      </p:sp>
      <p:sp>
        <p:nvSpPr>
          <p:cNvPr id="2137" name="Oval 121"/>
          <p:cNvSpPr>
            <a:spLocks noChangeArrowheads="1"/>
          </p:cNvSpPr>
          <p:nvPr/>
        </p:nvSpPr>
        <p:spPr bwMode="auto">
          <a:xfrm>
            <a:off x="2286000" y="381000"/>
            <a:ext cx="3048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38" name="Line 122"/>
          <p:cNvSpPr>
            <a:spLocks noChangeShapeType="1"/>
          </p:cNvSpPr>
          <p:nvPr/>
        </p:nvSpPr>
        <p:spPr bwMode="auto">
          <a:xfrm>
            <a:off x="2286000" y="12192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39" name="Oval 123"/>
          <p:cNvSpPr>
            <a:spLocks noChangeArrowheads="1"/>
          </p:cNvSpPr>
          <p:nvPr/>
        </p:nvSpPr>
        <p:spPr bwMode="auto">
          <a:xfrm>
            <a:off x="1752600" y="304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40" name="Oval 124"/>
          <p:cNvSpPr>
            <a:spLocks noChangeArrowheads="1"/>
          </p:cNvSpPr>
          <p:nvPr/>
        </p:nvSpPr>
        <p:spPr bwMode="auto">
          <a:xfrm>
            <a:off x="2209800" y="457200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41" name="Line 125"/>
          <p:cNvSpPr>
            <a:spLocks noChangeShapeType="1"/>
          </p:cNvSpPr>
          <p:nvPr/>
        </p:nvSpPr>
        <p:spPr bwMode="auto">
          <a:xfrm>
            <a:off x="2209800" y="4572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42" name="Line 126"/>
          <p:cNvSpPr>
            <a:spLocks noChangeShapeType="1"/>
          </p:cNvSpPr>
          <p:nvPr/>
        </p:nvSpPr>
        <p:spPr bwMode="auto">
          <a:xfrm flipH="1">
            <a:off x="2209800" y="4572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43" name="Oval 127"/>
          <p:cNvSpPr>
            <a:spLocks noChangeArrowheads="1"/>
          </p:cNvSpPr>
          <p:nvPr/>
        </p:nvSpPr>
        <p:spPr bwMode="auto">
          <a:xfrm>
            <a:off x="2286000" y="1371600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44" name="Line 128"/>
          <p:cNvSpPr>
            <a:spLocks noChangeShapeType="1"/>
          </p:cNvSpPr>
          <p:nvPr/>
        </p:nvSpPr>
        <p:spPr bwMode="auto">
          <a:xfrm>
            <a:off x="2286000" y="13716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45" name="Line 129"/>
          <p:cNvSpPr>
            <a:spLocks noChangeShapeType="1"/>
          </p:cNvSpPr>
          <p:nvPr/>
        </p:nvSpPr>
        <p:spPr bwMode="auto">
          <a:xfrm flipH="1">
            <a:off x="2286000" y="13716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46" name="Oval 130"/>
          <p:cNvSpPr>
            <a:spLocks noChangeArrowheads="1"/>
          </p:cNvSpPr>
          <p:nvPr/>
        </p:nvSpPr>
        <p:spPr bwMode="auto">
          <a:xfrm>
            <a:off x="2286000" y="2057400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47" name="Line 131"/>
          <p:cNvSpPr>
            <a:spLocks noChangeShapeType="1"/>
          </p:cNvSpPr>
          <p:nvPr/>
        </p:nvSpPr>
        <p:spPr bwMode="auto">
          <a:xfrm>
            <a:off x="2286000" y="20574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48" name="Line 132"/>
          <p:cNvSpPr>
            <a:spLocks noChangeShapeType="1"/>
          </p:cNvSpPr>
          <p:nvPr/>
        </p:nvSpPr>
        <p:spPr bwMode="auto">
          <a:xfrm flipH="1">
            <a:off x="2286000" y="20574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49" name="Oval 133"/>
          <p:cNvSpPr>
            <a:spLocks noChangeArrowheads="1"/>
          </p:cNvSpPr>
          <p:nvPr/>
        </p:nvSpPr>
        <p:spPr bwMode="auto">
          <a:xfrm>
            <a:off x="2420938" y="2987675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50" name="Line 134"/>
          <p:cNvSpPr>
            <a:spLocks noChangeShapeType="1"/>
          </p:cNvSpPr>
          <p:nvPr/>
        </p:nvSpPr>
        <p:spPr bwMode="auto">
          <a:xfrm>
            <a:off x="2420938" y="2987675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51" name="Line 135"/>
          <p:cNvSpPr>
            <a:spLocks noChangeShapeType="1"/>
          </p:cNvSpPr>
          <p:nvPr/>
        </p:nvSpPr>
        <p:spPr bwMode="auto">
          <a:xfrm flipH="1">
            <a:off x="2420938" y="2987675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52" name="Oval 136"/>
          <p:cNvSpPr>
            <a:spLocks noChangeArrowheads="1"/>
          </p:cNvSpPr>
          <p:nvPr/>
        </p:nvSpPr>
        <p:spPr bwMode="auto">
          <a:xfrm>
            <a:off x="2667000" y="3886200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53" name="Line 137"/>
          <p:cNvSpPr>
            <a:spLocks noChangeShapeType="1"/>
          </p:cNvSpPr>
          <p:nvPr/>
        </p:nvSpPr>
        <p:spPr bwMode="auto">
          <a:xfrm>
            <a:off x="2667000" y="38862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54" name="Line 138"/>
          <p:cNvSpPr>
            <a:spLocks noChangeShapeType="1"/>
          </p:cNvSpPr>
          <p:nvPr/>
        </p:nvSpPr>
        <p:spPr bwMode="auto">
          <a:xfrm flipH="1">
            <a:off x="2667000" y="38862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55" name="Oval 139"/>
          <p:cNvSpPr>
            <a:spLocks noChangeArrowheads="1"/>
          </p:cNvSpPr>
          <p:nvPr/>
        </p:nvSpPr>
        <p:spPr bwMode="auto">
          <a:xfrm>
            <a:off x="2743200" y="4800600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56" name="Line 140"/>
          <p:cNvSpPr>
            <a:spLocks noChangeShapeType="1"/>
          </p:cNvSpPr>
          <p:nvPr/>
        </p:nvSpPr>
        <p:spPr bwMode="auto">
          <a:xfrm>
            <a:off x="2743200" y="48006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57" name="Line 141"/>
          <p:cNvSpPr>
            <a:spLocks noChangeShapeType="1"/>
          </p:cNvSpPr>
          <p:nvPr/>
        </p:nvSpPr>
        <p:spPr bwMode="auto">
          <a:xfrm flipH="1">
            <a:off x="2743200" y="48006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58" name="Oval 142"/>
          <p:cNvSpPr>
            <a:spLocks noChangeArrowheads="1"/>
          </p:cNvSpPr>
          <p:nvPr/>
        </p:nvSpPr>
        <p:spPr bwMode="auto">
          <a:xfrm>
            <a:off x="3276600" y="5334000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59" name="Line 143"/>
          <p:cNvSpPr>
            <a:spLocks noChangeShapeType="1"/>
          </p:cNvSpPr>
          <p:nvPr/>
        </p:nvSpPr>
        <p:spPr bwMode="auto">
          <a:xfrm>
            <a:off x="3276600" y="53340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60" name="Line 144"/>
          <p:cNvSpPr>
            <a:spLocks noChangeShapeType="1"/>
          </p:cNvSpPr>
          <p:nvPr/>
        </p:nvSpPr>
        <p:spPr bwMode="auto">
          <a:xfrm flipH="1">
            <a:off x="3276600" y="53340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61" name="Oval 145"/>
          <p:cNvSpPr>
            <a:spLocks noChangeArrowheads="1"/>
          </p:cNvSpPr>
          <p:nvPr/>
        </p:nvSpPr>
        <p:spPr bwMode="auto">
          <a:xfrm>
            <a:off x="4076700" y="5867400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62" name="Line 146"/>
          <p:cNvSpPr>
            <a:spLocks noChangeShapeType="1"/>
          </p:cNvSpPr>
          <p:nvPr/>
        </p:nvSpPr>
        <p:spPr bwMode="auto">
          <a:xfrm>
            <a:off x="4076700" y="58674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63" name="Line 147"/>
          <p:cNvSpPr>
            <a:spLocks noChangeShapeType="1"/>
          </p:cNvSpPr>
          <p:nvPr/>
        </p:nvSpPr>
        <p:spPr bwMode="auto">
          <a:xfrm flipH="1">
            <a:off x="4076700" y="58674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64" name="Oval 148"/>
          <p:cNvSpPr>
            <a:spLocks noChangeArrowheads="1"/>
          </p:cNvSpPr>
          <p:nvPr/>
        </p:nvSpPr>
        <p:spPr bwMode="auto">
          <a:xfrm>
            <a:off x="4076700" y="6227763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65" name="Line 149"/>
          <p:cNvSpPr>
            <a:spLocks noChangeShapeType="1"/>
          </p:cNvSpPr>
          <p:nvPr/>
        </p:nvSpPr>
        <p:spPr bwMode="auto">
          <a:xfrm>
            <a:off x="4076700" y="62277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66" name="Line 150"/>
          <p:cNvSpPr>
            <a:spLocks noChangeShapeType="1"/>
          </p:cNvSpPr>
          <p:nvPr/>
        </p:nvSpPr>
        <p:spPr bwMode="auto">
          <a:xfrm flipH="1">
            <a:off x="4076700" y="62277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67" name="Oval 151"/>
          <p:cNvSpPr>
            <a:spLocks noChangeArrowheads="1"/>
          </p:cNvSpPr>
          <p:nvPr/>
        </p:nvSpPr>
        <p:spPr bwMode="auto">
          <a:xfrm>
            <a:off x="4648200" y="6629400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68" name="Line 152"/>
          <p:cNvSpPr>
            <a:spLocks noChangeShapeType="1"/>
          </p:cNvSpPr>
          <p:nvPr/>
        </p:nvSpPr>
        <p:spPr bwMode="auto">
          <a:xfrm>
            <a:off x="4648200" y="66294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69" name="Line 153"/>
          <p:cNvSpPr>
            <a:spLocks noChangeShapeType="1"/>
          </p:cNvSpPr>
          <p:nvPr/>
        </p:nvSpPr>
        <p:spPr bwMode="auto">
          <a:xfrm flipH="1">
            <a:off x="4648200" y="66294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70" name="Line 155"/>
          <p:cNvSpPr>
            <a:spLocks noChangeShapeType="1"/>
          </p:cNvSpPr>
          <p:nvPr/>
        </p:nvSpPr>
        <p:spPr bwMode="auto">
          <a:xfrm>
            <a:off x="3124200" y="4572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71" name="Line 156"/>
          <p:cNvSpPr>
            <a:spLocks noChangeShapeType="1"/>
          </p:cNvSpPr>
          <p:nvPr/>
        </p:nvSpPr>
        <p:spPr bwMode="auto">
          <a:xfrm>
            <a:off x="2971800" y="8382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72" name="Line 158"/>
          <p:cNvSpPr>
            <a:spLocks noChangeShapeType="1"/>
          </p:cNvSpPr>
          <p:nvPr/>
        </p:nvSpPr>
        <p:spPr bwMode="auto">
          <a:xfrm flipV="1">
            <a:off x="2895600" y="18288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73" name="Line 159"/>
          <p:cNvSpPr>
            <a:spLocks noChangeShapeType="1"/>
          </p:cNvSpPr>
          <p:nvPr/>
        </p:nvSpPr>
        <p:spPr bwMode="auto">
          <a:xfrm flipV="1">
            <a:off x="2971800" y="25908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74" name="Line 161"/>
          <p:cNvSpPr>
            <a:spLocks noChangeShapeType="1"/>
          </p:cNvSpPr>
          <p:nvPr/>
        </p:nvSpPr>
        <p:spPr bwMode="auto">
          <a:xfrm flipV="1">
            <a:off x="3124200" y="27432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75" name="Oval 162"/>
          <p:cNvSpPr>
            <a:spLocks noChangeArrowheads="1"/>
          </p:cNvSpPr>
          <p:nvPr/>
        </p:nvSpPr>
        <p:spPr bwMode="auto">
          <a:xfrm>
            <a:off x="3048000" y="3276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76" name="Oval 163"/>
          <p:cNvSpPr>
            <a:spLocks noChangeArrowheads="1"/>
          </p:cNvSpPr>
          <p:nvPr/>
        </p:nvSpPr>
        <p:spPr bwMode="auto">
          <a:xfrm>
            <a:off x="3048000" y="3505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77" name="Oval 164"/>
          <p:cNvSpPr>
            <a:spLocks noChangeArrowheads="1"/>
          </p:cNvSpPr>
          <p:nvPr/>
        </p:nvSpPr>
        <p:spPr bwMode="auto">
          <a:xfrm>
            <a:off x="3200400" y="4114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78" name="Oval 165"/>
          <p:cNvSpPr>
            <a:spLocks noChangeArrowheads="1"/>
          </p:cNvSpPr>
          <p:nvPr/>
        </p:nvSpPr>
        <p:spPr bwMode="auto">
          <a:xfrm>
            <a:off x="3200400" y="4648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79" name="Text Box 166"/>
          <p:cNvSpPr txBox="1">
            <a:spLocks noChangeArrowheads="1"/>
          </p:cNvSpPr>
          <p:nvPr/>
        </p:nvSpPr>
        <p:spPr bwMode="auto">
          <a:xfrm rot="5400000">
            <a:off x="2153444" y="742156"/>
            <a:ext cx="8143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4x50+25AL</a:t>
            </a:r>
          </a:p>
        </p:txBody>
      </p:sp>
      <p:sp>
        <p:nvSpPr>
          <p:cNvPr id="2180" name="Text Box 167"/>
          <p:cNvSpPr txBox="1">
            <a:spLocks noChangeArrowheads="1"/>
          </p:cNvSpPr>
          <p:nvPr/>
        </p:nvSpPr>
        <p:spPr bwMode="auto">
          <a:xfrm rot="3120000">
            <a:off x="3440907" y="5493544"/>
            <a:ext cx="8143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4x50+25AL</a:t>
            </a:r>
          </a:p>
        </p:txBody>
      </p:sp>
      <p:sp>
        <p:nvSpPr>
          <p:cNvPr id="2181" name="Text Box 168"/>
          <p:cNvSpPr txBox="1">
            <a:spLocks noChangeArrowheads="1"/>
          </p:cNvSpPr>
          <p:nvPr/>
        </p:nvSpPr>
        <p:spPr bwMode="auto">
          <a:xfrm rot="5400000">
            <a:off x="2161381" y="734220"/>
            <a:ext cx="3714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>
                <a:solidFill>
                  <a:srgbClr val="FF0000"/>
                </a:solidFill>
              </a:rPr>
              <a:t>46m</a:t>
            </a:r>
          </a:p>
        </p:txBody>
      </p:sp>
      <p:sp>
        <p:nvSpPr>
          <p:cNvPr id="2182" name="Text Box 169"/>
          <p:cNvSpPr txBox="1">
            <a:spLocks noChangeArrowheads="1"/>
          </p:cNvSpPr>
          <p:nvPr/>
        </p:nvSpPr>
        <p:spPr bwMode="auto">
          <a:xfrm rot="5400000">
            <a:off x="2161381" y="1648620"/>
            <a:ext cx="3714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>
                <a:solidFill>
                  <a:srgbClr val="FF0000"/>
                </a:solidFill>
              </a:rPr>
              <a:t>44m</a:t>
            </a:r>
          </a:p>
        </p:txBody>
      </p:sp>
      <p:sp>
        <p:nvSpPr>
          <p:cNvPr id="2183" name="Text Box 170"/>
          <p:cNvSpPr txBox="1">
            <a:spLocks noChangeArrowheads="1"/>
          </p:cNvSpPr>
          <p:nvPr/>
        </p:nvSpPr>
        <p:spPr bwMode="auto">
          <a:xfrm rot="5400000">
            <a:off x="2237581" y="2410620"/>
            <a:ext cx="3714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>
                <a:solidFill>
                  <a:srgbClr val="FF0000"/>
                </a:solidFill>
              </a:rPr>
              <a:t>45m</a:t>
            </a:r>
          </a:p>
        </p:txBody>
      </p:sp>
      <p:sp>
        <p:nvSpPr>
          <p:cNvPr id="2184" name="Text Box 171"/>
          <p:cNvSpPr txBox="1">
            <a:spLocks noChangeArrowheads="1"/>
          </p:cNvSpPr>
          <p:nvPr/>
        </p:nvSpPr>
        <p:spPr bwMode="auto">
          <a:xfrm rot="5400000">
            <a:off x="2466181" y="3477420"/>
            <a:ext cx="3714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>
                <a:solidFill>
                  <a:srgbClr val="FF0000"/>
                </a:solidFill>
              </a:rPr>
              <a:t>40m</a:t>
            </a:r>
          </a:p>
        </p:txBody>
      </p:sp>
      <p:sp>
        <p:nvSpPr>
          <p:cNvPr id="2185" name="Text Box 172"/>
          <p:cNvSpPr txBox="1">
            <a:spLocks noChangeArrowheads="1"/>
          </p:cNvSpPr>
          <p:nvPr/>
        </p:nvSpPr>
        <p:spPr bwMode="auto">
          <a:xfrm rot="5400000">
            <a:off x="2464594" y="4314031"/>
            <a:ext cx="3714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>
                <a:solidFill>
                  <a:srgbClr val="FF0000"/>
                </a:solidFill>
              </a:rPr>
              <a:t>38m</a:t>
            </a:r>
          </a:p>
        </p:txBody>
      </p:sp>
      <p:sp>
        <p:nvSpPr>
          <p:cNvPr id="2186" name="Text Box 173"/>
          <p:cNvSpPr txBox="1">
            <a:spLocks noChangeArrowheads="1"/>
          </p:cNvSpPr>
          <p:nvPr/>
        </p:nvSpPr>
        <p:spPr bwMode="auto">
          <a:xfrm rot="5400000">
            <a:off x="2846387" y="5010151"/>
            <a:ext cx="3714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>
                <a:solidFill>
                  <a:srgbClr val="FF0000"/>
                </a:solidFill>
              </a:rPr>
              <a:t>38m</a:t>
            </a:r>
          </a:p>
        </p:txBody>
      </p:sp>
      <p:sp>
        <p:nvSpPr>
          <p:cNvPr id="2187" name="Text Box 174"/>
          <p:cNvSpPr txBox="1">
            <a:spLocks noChangeArrowheads="1"/>
          </p:cNvSpPr>
          <p:nvPr/>
        </p:nvSpPr>
        <p:spPr bwMode="auto">
          <a:xfrm rot="5400000">
            <a:off x="3456781" y="5611020"/>
            <a:ext cx="3714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>
                <a:solidFill>
                  <a:srgbClr val="FF0000"/>
                </a:solidFill>
              </a:rPr>
              <a:t>35m</a:t>
            </a:r>
          </a:p>
        </p:txBody>
      </p:sp>
      <p:sp>
        <p:nvSpPr>
          <p:cNvPr id="2188" name="Text Box 175"/>
          <p:cNvSpPr txBox="1">
            <a:spLocks noChangeArrowheads="1"/>
          </p:cNvSpPr>
          <p:nvPr/>
        </p:nvSpPr>
        <p:spPr bwMode="auto">
          <a:xfrm>
            <a:off x="2133600" y="228600"/>
            <a:ext cx="3603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UZ</a:t>
            </a:r>
          </a:p>
        </p:txBody>
      </p:sp>
      <p:sp>
        <p:nvSpPr>
          <p:cNvPr id="2189" name="Text Box 176"/>
          <p:cNvSpPr txBox="1">
            <a:spLocks noChangeArrowheads="1"/>
          </p:cNvSpPr>
          <p:nvPr/>
        </p:nvSpPr>
        <p:spPr bwMode="auto">
          <a:xfrm>
            <a:off x="2362200" y="1295400"/>
            <a:ext cx="3603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UZ</a:t>
            </a:r>
          </a:p>
        </p:txBody>
      </p:sp>
      <p:sp>
        <p:nvSpPr>
          <p:cNvPr id="2190" name="Text Box 178"/>
          <p:cNvSpPr txBox="1">
            <a:spLocks noChangeArrowheads="1"/>
          </p:cNvSpPr>
          <p:nvPr/>
        </p:nvSpPr>
        <p:spPr bwMode="auto">
          <a:xfrm>
            <a:off x="1371600" y="381000"/>
            <a:ext cx="5207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4(S115)</a:t>
            </a:r>
          </a:p>
          <a:p>
            <a:r>
              <a:rPr lang="pl-PL" altLang="pl-PL" sz="800"/>
              <a:t>1(S80)</a:t>
            </a:r>
          </a:p>
        </p:txBody>
      </p:sp>
      <p:sp>
        <p:nvSpPr>
          <p:cNvPr id="2191" name="Text Box 179"/>
          <p:cNvSpPr txBox="1">
            <a:spLocks noChangeArrowheads="1"/>
          </p:cNvSpPr>
          <p:nvPr/>
        </p:nvSpPr>
        <p:spPr bwMode="auto">
          <a:xfrm>
            <a:off x="1447800" y="990600"/>
            <a:ext cx="520700" cy="4683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4(S115)</a:t>
            </a:r>
          </a:p>
          <a:p>
            <a:r>
              <a:rPr lang="pl-PL" altLang="pl-PL" sz="800"/>
              <a:t>1(S80)</a:t>
            </a:r>
          </a:p>
          <a:p>
            <a:r>
              <a:rPr lang="pl-PL" altLang="pl-PL" sz="800"/>
              <a:t>5(N80)</a:t>
            </a:r>
          </a:p>
        </p:txBody>
      </p:sp>
      <p:sp>
        <p:nvSpPr>
          <p:cNvPr id="2192" name="Text Box 180"/>
          <p:cNvSpPr txBox="1">
            <a:spLocks noChangeArrowheads="1"/>
          </p:cNvSpPr>
          <p:nvPr/>
        </p:nvSpPr>
        <p:spPr bwMode="auto">
          <a:xfrm>
            <a:off x="1447800" y="1981200"/>
            <a:ext cx="48577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4(N95)</a:t>
            </a:r>
          </a:p>
          <a:p>
            <a:r>
              <a:rPr lang="pl-PL" altLang="pl-PL" sz="800"/>
              <a:t>1(N80)</a:t>
            </a:r>
          </a:p>
        </p:txBody>
      </p:sp>
      <p:sp>
        <p:nvSpPr>
          <p:cNvPr id="2193" name="Text Box 181"/>
          <p:cNvSpPr txBox="1">
            <a:spLocks noChangeArrowheads="1"/>
          </p:cNvSpPr>
          <p:nvPr/>
        </p:nvSpPr>
        <p:spPr bwMode="auto">
          <a:xfrm>
            <a:off x="1600200" y="2971800"/>
            <a:ext cx="5207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5(S115)</a:t>
            </a:r>
          </a:p>
          <a:p>
            <a:r>
              <a:rPr lang="pl-PL" altLang="pl-PL" sz="800"/>
              <a:t>4(N80)</a:t>
            </a:r>
          </a:p>
        </p:txBody>
      </p:sp>
      <p:sp>
        <p:nvSpPr>
          <p:cNvPr id="2194" name="Text Box 182"/>
          <p:cNvSpPr txBox="1">
            <a:spLocks noChangeArrowheads="1"/>
          </p:cNvSpPr>
          <p:nvPr/>
        </p:nvSpPr>
        <p:spPr bwMode="auto">
          <a:xfrm>
            <a:off x="1828800" y="3810000"/>
            <a:ext cx="48577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4(N95)</a:t>
            </a:r>
          </a:p>
          <a:p>
            <a:r>
              <a:rPr lang="pl-PL" altLang="pl-PL" sz="800"/>
              <a:t>1(N80)</a:t>
            </a:r>
          </a:p>
        </p:txBody>
      </p:sp>
      <p:sp>
        <p:nvSpPr>
          <p:cNvPr id="2195" name="Text Box 183"/>
          <p:cNvSpPr txBox="1">
            <a:spLocks noChangeArrowheads="1"/>
          </p:cNvSpPr>
          <p:nvPr/>
        </p:nvSpPr>
        <p:spPr bwMode="auto">
          <a:xfrm>
            <a:off x="1828800" y="4800600"/>
            <a:ext cx="520700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5(S115)</a:t>
            </a:r>
          </a:p>
        </p:txBody>
      </p:sp>
      <p:sp>
        <p:nvSpPr>
          <p:cNvPr id="2196" name="Text Box 184"/>
          <p:cNvSpPr txBox="1">
            <a:spLocks noChangeArrowheads="1"/>
          </p:cNvSpPr>
          <p:nvPr/>
        </p:nvSpPr>
        <p:spPr bwMode="auto">
          <a:xfrm>
            <a:off x="3810000" y="5029200"/>
            <a:ext cx="48577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4(N95)</a:t>
            </a:r>
          </a:p>
          <a:p>
            <a:r>
              <a:rPr lang="pl-PL" altLang="pl-PL" sz="800"/>
              <a:t>1(N80)</a:t>
            </a:r>
          </a:p>
        </p:txBody>
      </p:sp>
      <p:sp>
        <p:nvSpPr>
          <p:cNvPr id="2197" name="Rectangle 186"/>
          <p:cNvSpPr>
            <a:spLocks noChangeArrowheads="1"/>
          </p:cNvSpPr>
          <p:nvPr/>
        </p:nvSpPr>
        <p:spPr bwMode="auto">
          <a:xfrm>
            <a:off x="2205038" y="5003800"/>
            <a:ext cx="5111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0"/>
              <a:t>E-12/12</a:t>
            </a:r>
          </a:p>
        </p:txBody>
      </p:sp>
      <p:sp>
        <p:nvSpPr>
          <p:cNvPr id="2198" name="Text Box 87"/>
          <p:cNvSpPr txBox="1">
            <a:spLocks noChangeArrowheads="1"/>
          </p:cNvSpPr>
          <p:nvPr/>
        </p:nvSpPr>
        <p:spPr bwMode="auto">
          <a:xfrm>
            <a:off x="4941888" y="6516688"/>
            <a:ext cx="388937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E-12</a:t>
            </a:r>
          </a:p>
        </p:txBody>
      </p:sp>
      <p:sp>
        <p:nvSpPr>
          <p:cNvPr id="2199" name="Text Box 170"/>
          <p:cNvSpPr txBox="1">
            <a:spLocks noChangeArrowheads="1"/>
          </p:cNvSpPr>
          <p:nvPr/>
        </p:nvSpPr>
        <p:spPr bwMode="auto">
          <a:xfrm>
            <a:off x="2492375" y="250825"/>
            <a:ext cx="24923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1</a:t>
            </a:r>
          </a:p>
        </p:txBody>
      </p:sp>
      <p:sp>
        <p:nvSpPr>
          <p:cNvPr id="2200" name="Text Box 170"/>
          <p:cNvSpPr txBox="1">
            <a:spLocks noChangeArrowheads="1"/>
          </p:cNvSpPr>
          <p:nvPr/>
        </p:nvSpPr>
        <p:spPr bwMode="auto">
          <a:xfrm>
            <a:off x="2565400" y="1331913"/>
            <a:ext cx="2476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2</a:t>
            </a:r>
          </a:p>
        </p:txBody>
      </p:sp>
      <p:sp>
        <p:nvSpPr>
          <p:cNvPr id="2201" name="Text Box 170"/>
          <p:cNvSpPr txBox="1">
            <a:spLocks noChangeArrowheads="1"/>
          </p:cNvSpPr>
          <p:nvPr/>
        </p:nvSpPr>
        <p:spPr bwMode="auto">
          <a:xfrm>
            <a:off x="2492375" y="2124075"/>
            <a:ext cx="24923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3</a:t>
            </a:r>
          </a:p>
        </p:txBody>
      </p:sp>
      <p:sp>
        <p:nvSpPr>
          <p:cNvPr id="2202" name="Text Box 170"/>
          <p:cNvSpPr txBox="1">
            <a:spLocks noChangeArrowheads="1"/>
          </p:cNvSpPr>
          <p:nvPr/>
        </p:nvSpPr>
        <p:spPr bwMode="auto">
          <a:xfrm>
            <a:off x="2636838" y="3132138"/>
            <a:ext cx="2492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 dirty="0"/>
              <a:t>4</a:t>
            </a:r>
          </a:p>
        </p:txBody>
      </p:sp>
      <p:cxnSp>
        <p:nvCxnSpPr>
          <p:cNvPr id="2203" name="Łącznik prosty 163"/>
          <p:cNvCxnSpPr>
            <a:cxnSpLocks noChangeShapeType="1"/>
            <a:stCxn id="2092" idx="2"/>
          </p:cNvCxnSpPr>
          <p:nvPr/>
        </p:nvCxnSpPr>
        <p:spPr bwMode="auto">
          <a:xfrm rot="5400000" flipH="1">
            <a:off x="3923507" y="548481"/>
            <a:ext cx="576262" cy="2698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04" name="Łącznik prosty 165"/>
          <p:cNvCxnSpPr>
            <a:cxnSpLocks noChangeShapeType="1"/>
            <a:stCxn id="2092" idx="2"/>
          </p:cNvCxnSpPr>
          <p:nvPr/>
        </p:nvCxnSpPr>
        <p:spPr bwMode="auto">
          <a:xfrm rot="5400000" flipH="1" flipV="1">
            <a:off x="4211638" y="530225"/>
            <a:ext cx="576262" cy="3063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05" name="Text Box 170"/>
          <p:cNvSpPr txBox="1">
            <a:spLocks noChangeArrowheads="1"/>
          </p:cNvSpPr>
          <p:nvPr/>
        </p:nvSpPr>
        <p:spPr bwMode="auto">
          <a:xfrm>
            <a:off x="2781300" y="3995738"/>
            <a:ext cx="2476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5</a:t>
            </a:r>
          </a:p>
        </p:txBody>
      </p:sp>
      <p:sp>
        <p:nvSpPr>
          <p:cNvPr id="2206" name="Text Box 170"/>
          <p:cNvSpPr txBox="1">
            <a:spLocks noChangeArrowheads="1"/>
          </p:cNvSpPr>
          <p:nvPr/>
        </p:nvSpPr>
        <p:spPr bwMode="auto">
          <a:xfrm>
            <a:off x="2349500" y="4643438"/>
            <a:ext cx="2476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6</a:t>
            </a:r>
          </a:p>
        </p:txBody>
      </p:sp>
      <p:sp>
        <p:nvSpPr>
          <p:cNvPr id="2207" name="Text Box 170"/>
          <p:cNvSpPr txBox="1">
            <a:spLocks noChangeArrowheads="1"/>
          </p:cNvSpPr>
          <p:nvPr/>
        </p:nvSpPr>
        <p:spPr bwMode="auto">
          <a:xfrm>
            <a:off x="3284538" y="5003800"/>
            <a:ext cx="2492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7</a:t>
            </a:r>
          </a:p>
        </p:txBody>
      </p:sp>
      <p:sp>
        <p:nvSpPr>
          <p:cNvPr id="2208" name="Text Box 170"/>
          <p:cNvSpPr txBox="1">
            <a:spLocks noChangeArrowheads="1"/>
          </p:cNvSpPr>
          <p:nvPr/>
        </p:nvSpPr>
        <p:spPr bwMode="auto">
          <a:xfrm>
            <a:off x="4076700" y="5651500"/>
            <a:ext cx="24923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8</a:t>
            </a:r>
          </a:p>
        </p:txBody>
      </p:sp>
      <p:cxnSp>
        <p:nvCxnSpPr>
          <p:cNvPr id="2209" name="Łącznik prosty 166"/>
          <p:cNvCxnSpPr>
            <a:cxnSpLocks noChangeShapeType="1"/>
            <a:stCxn id="2133" idx="2"/>
          </p:cNvCxnSpPr>
          <p:nvPr/>
        </p:nvCxnSpPr>
        <p:spPr bwMode="auto">
          <a:xfrm flipV="1">
            <a:off x="1098550" y="7885113"/>
            <a:ext cx="385763" cy="812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Prostokąt 1">
            <a:extLst>
              <a:ext uri="{FF2B5EF4-FFF2-40B4-BE49-F238E27FC236}">
                <a16:creationId xmlns:a16="http://schemas.microsoft.com/office/drawing/2014/main" id="{61AACF05-2CA5-3D96-A503-71F451E0A8A8}"/>
              </a:ext>
            </a:extLst>
          </p:cNvPr>
          <p:cNvSpPr/>
          <p:nvPr/>
        </p:nvSpPr>
        <p:spPr bwMode="auto">
          <a:xfrm>
            <a:off x="476672" y="0"/>
            <a:ext cx="4320480" cy="615617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 Box 132">
            <a:extLst>
              <a:ext uri="{FF2B5EF4-FFF2-40B4-BE49-F238E27FC236}">
                <a16:creationId xmlns:a16="http://schemas.microsoft.com/office/drawing/2014/main" id="{7E06E150-B60E-5961-1243-A0D8ECA511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7152" y="2699792"/>
            <a:ext cx="15284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pl-PL" altLang="pl-PL" sz="1200" b="1" dirty="0">
                <a:solidFill>
                  <a:srgbClr val="FF0000"/>
                </a:solidFill>
              </a:rPr>
              <a:t>Zakres opracowania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F59A38EF-0EA2-45D6-FC70-D458AD29A2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9160" y="25048"/>
            <a:ext cx="1891036" cy="824896"/>
          </a:xfrm>
          <a:prstGeom prst="rect">
            <a:avLst/>
          </a:prstGeom>
        </p:spPr>
      </p:pic>
      <p:sp>
        <p:nvSpPr>
          <p:cNvPr id="5" name="Romb 4">
            <a:extLst>
              <a:ext uri="{FF2B5EF4-FFF2-40B4-BE49-F238E27FC236}">
                <a16:creationId xmlns:a16="http://schemas.microsoft.com/office/drawing/2014/main" id="{C34D6C4D-AF5C-41F3-94DC-303F72891230}"/>
              </a:ext>
            </a:extLst>
          </p:cNvPr>
          <p:cNvSpPr/>
          <p:nvPr/>
        </p:nvSpPr>
        <p:spPr>
          <a:xfrm>
            <a:off x="2708920" y="3851920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Romb 6">
            <a:extLst>
              <a:ext uri="{FF2B5EF4-FFF2-40B4-BE49-F238E27FC236}">
                <a16:creationId xmlns:a16="http://schemas.microsoft.com/office/drawing/2014/main" id="{23DF2B5E-4A1D-E4DB-0F5E-46C9947DE1ED}"/>
              </a:ext>
            </a:extLst>
          </p:cNvPr>
          <p:cNvSpPr/>
          <p:nvPr/>
        </p:nvSpPr>
        <p:spPr>
          <a:xfrm>
            <a:off x="2276872" y="1979712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Romb 7">
            <a:extLst>
              <a:ext uri="{FF2B5EF4-FFF2-40B4-BE49-F238E27FC236}">
                <a16:creationId xmlns:a16="http://schemas.microsoft.com/office/drawing/2014/main" id="{B396FE03-E3AB-583D-498E-0413A7F83120}"/>
              </a:ext>
            </a:extLst>
          </p:cNvPr>
          <p:cNvSpPr/>
          <p:nvPr/>
        </p:nvSpPr>
        <p:spPr>
          <a:xfrm>
            <a:off x="3284984" y="5220072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MS2_SWPP2_BaseDocument" ma:contentTypeID="0x0101891000AD7219E686BC6D4099CE491E08FB2AF9" ma:contentTypeVersion="0" ma:contentTypeDescription="SWPP2 Dokument bazowy" ma:contentTypeScope="" ma:versionID="8552f0677ff8a0fc3340753c0d93a966">
  <xsd:schema xmlns:xsd="http://www.w3.org/2001/XMLSchema" xmlns:xs="http://www.w3.org/2001/XMLSchema" xmlns:p="http://schemas.microsoft.com/office/2006/metadata/properties" xmlns:ns1="http://schemas.microsoft.com/sharepoint/v3" xmlns:ns2="a19cb1c7-c5c7-46d4-85ae-d83685407bba" targetNamespace="http://schemas.microsoft.com/office/2006/metadata/properties" ma:root="true" ma:fieldsID="a876582a7408055d23e242127dd52d6a" ns1:_="" ns2:_="">
    <xsd:import namespace="http://schemas.microsoft.com/sharepoint/v3"/>
    <xsd:import namespace="a19cb1c7-c5c7-46d4-85ae-d83685407bb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dmsv2BaseClientSystemDocumentID" minOccurs="0"/>
                <xsd:element ref="ns1:dmsv2BaseCreatedByID" minOccurs="0"/>
                <xsd:element ref="ns1:dmsv2BaseModifiedByID" minOccurs="0"/>
                <xsd:element ref="ns1:dmsv2BaseClientSystemCode" minOccurs="0"/>
                <xsd:element ref="ns1:dmsv2BaseDisplayName" minOccurs="0"/>
                <xsd:element ref="ns1:dmsv2BaseFileName" minOccurs="0"/>
                <xsd:element ref="ns1:dmsv2BaseIsSensitive" minOccurs="0"/>
                <xsd:element ref="ns1:dmsv2BaseMarkedAsDeleted" minOccurs="0"/>
                <xsd:element ref="ns1:dmsv2BaseMoved" minOccurs="0"/>
                <xsd:element ref="ns1:dmsv2SWPP2ObjectDepartment" minOccurs="0"/>
                <xsd:element ref="ns1:dmsv2SWPP2IDSWPP2" minOccurs="0"/>
                <xsd:element ref="ns1:dmsv2SWPP2SumMD5" minOccurs="0"/>
                <xsd:element ref="ns1:dmsv2SWPP2MimeType" minOccurs="0"/>
                <xsd:element ref="ns1:dmsv2SWPP2ObjectNumber" minOccurs="0"/>
                <xsd:element ref="ns1:dmsv2SWPP2ObjectName" minOccurs="0"/>
                <xsd:element ref="ns1:dmsv2SWPP2SubObjectNa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msv2BaseClientSystemDocumentID" ma:index="11" nillable="true" ma:displayName="Klient dokument ID" ma:description="Identyfikator dokumentu pochodzący z systemu klienckiego" ma:internalName="dmsv2BaseClientSystemDocumentID">
      <xsd:simpleType>
        <xsd:restriction base="dms:Text">
          <xsd:maxLength value="255"/>
        </xsd:restriction>
      </xsd:simpleType>
    </xsd:element>
    <xsd:element name="dmsv2BaseCreatedByID" ma:index="12" nillable="true" ma:displayName="Klient Utworzony przez" ma:description="Pole zawiera znacznik użytkownika tworzącego dokument w DMS" ma:internalName="dmsv2BaseCreatedByID">
      <xsd:simpleType>
        <xsd:restriction base="dms:Text">
          <xsd:maxLength value="255"/>
        </xsd:restriction>
      </xsd:simpleType>
    </xsd:element>
    <xsd:element name="dmsv2BaseModifiedByID" ma:index="13" nillable="true" ma:displayName="Klient Zmodyfikowany przez" ma:description="Pole zawiera znacznik użytkownika modyfikującego dokument w DMS" ma:internalName="dmsv2BaseModifiedByID">
      <xsd:simpleType>
        <xsd:restriction base="dms:Text">
          <xsd:maxLength value="255"/>
        </xsd:restriction>
      </xsd:simpleType>
    </xsd:element>
    <xsd:element name="dmsv2BaseClientSystemCode" ma:index="14" nillable="true" ma:displayName="Kod systemu klienta" ma:description="Kod systemu klienta" ma:internalName="dmsv2BaseClientSystemCode">
      <xsd:simpleType>
        <xsd:restriction base="dms:Text">
          <xsd:maxLength value="255"/>
        </xsd:restriction>
      </xsd:simpleType>
    </xsd:element>
    <xsd:element name="dmsv2BaseDisplayName" ma:index="15" nillable="true" ma:displayName="Nazwa wyświetlana" ma:description="Nazwa wyświetlana pliku" ma:internalName="dmsv2BaseDisplayName">
      <xsd:simpleType>
        <xsd:restriction base="dms:Text">
          <xsd:maxLength value="255"/>
        </xsd:restriction>
      </xsd:simpleType>
    </xsd:element>
    <xsd:element name="dmsv2BaseFileName" ma:index="16" nillable="true" ma:displayName="Nazawa pliku" ma:description="Nazwa pliku Klienta" ma:internalName="dmsv2BaseFileName">
      <xsd:simpleType>
        <xsd:restriction base="dms:Text">
          <xsd:maxLength value="255"/>
        </xsd:restriction>
      </xsd:simpleType>
    </xsd:element>
    <xsd:element name="dmsv2BaseIsSensitive" ma:index="17" nillable="true" ma:displayName="Dane wrażliwe" ma:default="0" ma:description="" ma:internalName="dmsv2BaseIsSensitive">
      <xsd:simpleType>
        <xsd:restriction base="dms:Boolean"/>
      </xsd:simpleType>
    </xsd:element>
    <xsd:element name="dmsv2BaseMarkedAsDeleted" ma:index="18" nillable="true" ma:displayName="Oznaczony jako usunięty" ma:default="0" ma:description="Znacznik jest ustawiany gdy jest usuwany dokument" ma:internalName="dmsv2BaseMarkedAsDeleted">
      <xsd:simpleType>
        <xsd:restriction base="dms:Boolean"/>
      </xsd:simpleType>
    </xsd:element>
    <xsd:element name="dmsv2BaseMoved" ma:index="19" nillable="true" ma:displayName="Przeniesiony" ma:default="0" ma:description="Znacznik jest ustawiany gdy dokument zmienia lokalizację" ma:internalName="dmsv2BaseMoved">
      <xsd:simpleType>
        <xsd:restriction base="dms:Boolean"/>
      </xsd:simpleType>
    </xsd:element>
    <xsd:element name="dmsv2SWPP2ObjectDepartment" ma:index="20" nillable="true" ma:displayName="Jednostka organizacyjna objektu" ma:description="SWPP2 Jednostka organizacyjna objektu" ma:internalName="dmsv2SWPP2ObjectDepartment">
      <xsd:simpleType>
        <xsd:restriction base="dms:Text">
          <xsd:maxLength value="255"/>
        </xsd:restriction>
      </xsd:simpleType>
    </xsd:element>
    <xsd:element name="dmsv2SWPP2IDSWPP2" ma:index="21" nillable="true" ma:displayName="Identyfikator objektu w systemie SWPP2" ma:description="SWPP2 Identyfikator objektu w systemie SWPP2" ma:internalName="dmsv2SWPP2IDSWPP2">
      <xsd:simpleType>
        <xsd:restriction base="dms:Text">
          <xsd:maxLength value="255"/>
        </xsd:restriction>
      </xsd:simpleType>
    </xsd:element>
    <xsd:element name="dmsv2SWPP2SumMD5" ma:index="22" nillable="true" ma:displayName="Suma kontrolna MD5" ma:description="SWPP2 Suma kontrolna MD5" ma:internalName="dmsv2SWPP2SumMD5">
      <xsd:simpleType>
        <xsd:restriction base="dms:Text">
          <xsd:maxLength value="255"/>
        </xsd:restriction>
      </xsd:simpleType>
    </xsd:element>
    <xsd:element name="dmsv2SWPP2MimeType" ma:index="23" nillable="true" ma:displayName="Typ MIME" ma:description="SWPP2 Typ MIME" ma:internalName="dmsv2SWPP2MimeType">
      <xsd:simpleType>
        <xsd:restriction base="dms:Text">
          <xsd:maxLength value="255"/>
        </xsd:restriction>
      </xsd:simpleType>
    </xsd:element>
    <xsd:element name="dmsv2SWPP2ObjectNumber" ma:index="24" nillable="true" ma:displayName="Numer Objektu" ma:description="SWPP2 Numer Objektu" ma:internalName="dmsv2SWPP2ObjectNumber">
      <xsd:simpleType>
        <xsd:restriction base="dms:Text">
          <xsd:maxLength value="255"/>
        </xsd:restriction>
      </xsd:simpleType>
    </xsd:element>
    <xsd:element name="dmsv2SWPP2ObjectName" ma:index="25" nillable="true" ma:displayName="Nazwa objektu" ma:description="SWPP2 Nazwa objektu" ma:internalName="dmsv2SWPP2ObjectName">
      <xsd:simpleType>
        <xsd:restriction base="dms:Text">
          <xsd:maxLength value="255"/>
        </xsd:restriction>
      </xsd:simpleType>
    </xsd:element>
    <xsd:element name="dmsv2SWPP2SubObjectName" ma:index="26" nillable="true" ma:displayName="Nazwa podobjektu" ma:description="SWPP2 Nazwa podobjektu" ma:internalName="dmsv2SWPP2SubObjectNam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9cb1c7-c5c7-46d4-85ae-d83685407bb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artość identyfikatora dokumentu" ma:description="Wartość identyfikatora dokumentu przypisanego do tego elementu." ma:internalName="_dlc_DocId" ma:readOnly="true">
      <xsd:simpleType>
        <xsd:restriction base="dms:Text"/>
      </xsd:simpleType>
    </xsd:element>
    <xsd:element name="_dlc_DocIdUrl" ma:index="9" nillable="true" ma:displayName="Identyfikator dokumentu" ma:description="Łącze stałe do tego dokumentu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msv2BaseFileName xmlns="http://schemas.microsoft.com/sharepoint/v3">cz. 1 Pakiet 3 - Zad.4 50005 LN Obywatelska ( do Pięknej ) 038.pptx</dmsv2BaseFileName>
    <dmsv2BaseDisplayName xmlns="http://schemas.microsoft.com/sharepoint/v3">cz. 1 Pakiet 3 - Zad.4 50005 LN Obywatelska ( do Pięknej ) 038</dmsv2BaseDisplayName>
    <dmsv2SWPP2ObjectNumber xmlns="http://schemas.microsoft.com/sharepoint/v3">POST/DYS/OLD/GZ/00091/2026                        </dmsv2SWPP2ObjectNumber>
    <dmsv2SWPP2SumMD5 xmlns="http://schemas.microsoft.com/sharepoint/v3">e69c4241de1841df25ca69ff2b54f8a5</dmsv2SWPP2SumMD5>
    <dmsv2BaseMoved xmlns="http://schemas.microsoft.com/sharepoint/v3">false</dmsv2BaseMoved>
    <dmsv2BaseIsSensitive xmlns="http://schemas.microsoft.com/sharepoint/v3">true</dmsv2BaseIsSensitive>
    <dmsv2SWPP2IDSWPP2 xmlns="http://schemas.microsoft.com/sharepoint/v3">703463</dmsv2SWPP2IDSWPP2>
    <dmsv2SWPP2MimeType xmlns="http://schemas.microsoft.com/sharepoint/v3">application/vnd.openxmlformats-officedocument.presentationml.presentation</dmsv2SWPP2MimeType>
    <dmsv2SWPP2SubObjectName xmlns="http://schemas.microsoft.com/sharepoint/v3">SIWZ</dmsv2SWPP2SubObjectName>
    <dmsv2BaseMarkedAsDeleted xmlns="http://schemas.microsoft.com/sharepoint/v3">false</dmsv2BaseMarkedAsDeleted>
    <dmsv2BaseClientSystemCode xmlns="http://schemas.microsoft.com/sharepoint/v3">SWPP2</dmsv2BaseClientSystemCode>
    <dmsv2BaseClientSystemDocumentID xmlns="http://schemas.microsoft.com/sharepoint/v3">24128544</dmsv2BaseClientSystemDocumentID>
    <dmsv2BaseModifiedByID xmlns="http://schemas.microsoft.com/sharepoint/v3">11702205</dmsv2BaseModifiedByID>
    <dmsv2BaseCreatedByID xmlns="http://schemas.microsoft.com/sharepoint/v3">11702205</dmsv2BaseCreatedByID>
    <dmsv2SWPP2ObjectDepartment xmlns="http://schemas.microsoft.com/sharepoint/v3">00000001000700020000000n0000</dmsv2SWPP2ObjectDepartment>
    <dmsv2SWPP2ObjectName xmlns="http://schemas.microsoft.com/sharepoint/v3">Postępowanie</dmsv2SWPP2ObjectName>
    <_dlc_DocId xmlns="a19cb1c7-c5c7-46d4-85ae-d83685407bba">JEUP5JKVCYQC-1092029480-2234</_dlc_DocId>
    <_dlc_DocIdUrl xmlns="a19cb1c7-c5c7-46d4-85ae-d83685407bba">
      <Url>https://swpp2.dms.gkpge.pl/sites/41/_layouts/15/DocIdRedir.aspx?ID=JEUP5JKVCYQC-1092029480-2234</Url>
      <Description>JEUP5JKVCYQC-1092029480-2234</Description>
    </_dlc_DocIdUrl>
  </documentManagement>
</p:properties>
</file>

<file path=customXml/itemProps1.xml><?xml version="1.0" encoding="utf-8"?>
<ds:datastoreItem xmlns:ds="http://schemas.openxmlformats.org/officeDocument/2006/customXml" ds:itemID="{B86447BD-EED3-4C33-BE7C-9E9D32C4DF01}"/>
</file>

<file path=customXml/itemProps2.xml><?xml version="1.0" encoding="utf-8"?>
<ds:datastoreItem xmlns:ds="http://schemas.openxmlformats.org/officeDocument/2006/customXml" ds:itemID="{D6A985A7-1953-4AF2-AC34-574D88C79B48}"/>
</file>

<file path=customXml/itemProps3.xml><?xml version="1.0" encoding="utf-8"?>
<ds:datastoreItem xmlns:ds="http://schemas.openxmlformats.org/officeDocument/2006/customXml" ds:itemID="{7E975436-BF96-4FB8-9C90-AE5E66481731}"/>
</file>

<file path=customXml/itemProps4.xml><?xml version="1.0" encoding="utf-8"?>
<ds:datastoreItem xmlns:ds="http://schemas.openxmlformats.org/officeDocument/2006/customXml" ds:itemID="{467D948A-D166-46D1-8AAB-9560E3B3EA1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Words>228</Words>
  <Application>Microsoft Office PowerPoint</Application>
  <PresentationFormat>Pokaz na ekranie (4:3)</PresentationFormat>
  <Paragraphs>83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1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3" baseType="lpstr">
      <vt:lpstr>Times New Roman</vt:lpstr>
      <vt:lpstr>Projekt domyślny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Bez tytułu slajdu</dc:title>
  <dc:creator>Kozyra Marcin [PGE Dystr. O.Łódź]</dc:creator>
  <cp:lastModifiedBy>Kozyra Marcin [PGE Dystr. O.Łódź]</cp:lastModifiedBy>
  <cp:revision>30</cp:revision>
  <cp:lastPrinted>2005-04-27T08:06:40Z</cp:lastPrinted>
  <dcterms:created xsi:type="dcterms:W3CDTF">1601-01-01T00:00:00Z</dcterms:created>
  <dcterms:modified xsi:type="dcterms:W3CDTF">2025-11-19T07:28:56Z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0x0101891000AD7219E686BC6D4099CE491E08FB2AF9</vt:lpwstr>
  </property>
  <property fmtid="{D5CDD505-2E9C-101B-9397-08002B2CF9AE}" pid="3" name="_dlc_DocIdItemGuid">
    <vt:lpwstr>dd6304a4-46b7-4910-bbe3-fb7109c9292f</vt:lpwstr>
  </property>
</Properties>
</file>